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0"/>
  </p:notesMasterIdLst>
  <p:handoutMasterIdLst>
    <p:handoutMasterId r:id="rId11"/>
  </p:handoutMasterIdLst>
  <p:sldIdLst>
    <p:sldId id="328" r:id="rId2"/>
    <p:sldId id="337" r:id="rId3"/>
    <p:sldId id="331" r:id="rId4"/>
    <p:sldId id="332" r:id="rId5"/>
    <p:sldId id="334" r:id="rId6"/>
    <p:sldId id="333" r:id="rId7"/>
    <p:sldId id="335" r:id="rId8"/>
    <p:sldId id="336" r:id="rId9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1661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3385">
          <p15:clr>
            <a:srgbClr val="A4A3A4"/>
          </p15:clr>
        </p15:guide>
        <p15:guide id="7" orient="horz" pos="890">
          <p15:clr>
            <a:srgbClr val="A4A3A4"/>
          </p15:clr>
        </p15:guide>
        <p15:guide id="8" pos="612">
          <p15:clr>
            <a:srgbClr val="A4A3A4"/>
          </p15:clr>
        </p15:guide>
        <p15:guide id="9" pos="5465">
          <p15:clr>
            <a:srgbClr val="A4A3A4"/>
          </p15:clr>
        </p15:guide>
        <p15:guide id="10" pos="2971">
          <p15:clr>
            <a:srgbClr val="A4A3A4"/>
          </p15:clr>
        </p15:guide>
        <p15:guide id="11" pos="31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277"/>
    <a:srgbClr val="32578A"/>
    <a:srgbClr val="4876A8"/>
    <a:srgbClr val="649FCA"/>
    <a:srgbClr val="85BDDC"/>
    <a:srgbClr val="A1D0E5"/>
    <a:srgbClr val="C6E5EC"/>
    <a:srgbClr val="8C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3" autoAdjust="0"/>
    <p:restoredTop sz="94719" autoAdjust="0"/>
  </p:normalViewPr>
  <p:slideViewPr>
    <p:cSldViewPr>
      <p:cViewPr varScale="1">
        <p:scale>
          <a:sx n="120" d="100"/>
          <a:sy n="120" d="100"/>
        </p:scale>
        <p:origin x="1440" y="184"/>
      </p:cViewPr>
      <p:guideLst>
        <p:guide orient="horz" pos="4133"/>
        <p:guide orient="horz" pos="3929"/>
        <p:guide orient="horz" pos="1661"/>
        <p:guide orient="horz" pos="1117"/>
        <p:guide orient="horz" pos="3249"/>
        <p:guide orient="horz" pos="3385"/>
        <p:guide orient="horz" pos="890"/>
        <p:guide pos="612"/>
        <p:guide pos="5465"/>
        <p:guide pos="2971"/>
        <p:guide pos="31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alt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D93506-367F-4CD0-B9B9-41D13445DE1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2444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altLang="de-DE"/>
          </a:p>
        </p:txBody>
      </p:sp>
      <p:sp>
        <p:nvSpPr>
          <p:cNvPr id="512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512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512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760A340-2167-4270-89CF-50EB6C0DB420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6349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2397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7" name="Picture 25" descr="titel_master_1024_768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2565400"/>
            <a:ext cx="7704138" cy="1584325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A1D0E5"/>
                </a:solidFill>
              </a:defRPr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pic>
        <p:nvPicPr>
          <p:cNvPr id="8215" name="Picture 23" descr="hm_W_011_1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69875"/>
            <a:ext cx="1981200" cy="5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0" name="Rectangle 28"/>
          <p:cNvSpPr>
            <a:spLocks noChangeArrowheads="1"/>
          </p:cNvSpPr>
          <p:nvPr userDrawn="1"/>
        </p:nvSpPr>
        <p:spPr bwMode="gray">
          <a:xfrm>
            <a:off x="990600" y="6629400"/>
            <a:ext cx="55975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/>
          <a:lstStyle/>
          <a:p>
            <a:pPr algn="l"/>
            <a:r>
              <a:rPr lang="de-DE" altLang="de-DE" sz="1000">
                <a:solidFill>
                  <a:srgbClr val="A4A7A6"/>
                </a:solidFill>
              </a:rPr>
              <a:t>Hochschule Mannheim University of Applied Sciences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10988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8" name="Picture 60" descr="header_master_1024_133_rg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24" name="Rectangle 56"/>
          <p:cNvSpPr>
            <a:spLocks noChangeArrowheads="1"/>
          </p:cNvSpPr>
          <p:nvPr/>
        </p:nvSpPr>
        <p:spPr bwMode="invGray">
          <a:xfrm>
            <a:off x="0" y="6553200"/>
            <a:ext cx="9144000" cy="304800"/>
          </a:xfrm>
          <a:prstGeom prst="rect">
            <a:avLst/>
          </a:prstGeom>
          <a:solidFill>
            <a:srgbClr val="A4A7A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971550" y="2636838"/>
            <a:ext cx="7704138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gray">
          <a:xfrm>
            <a:off x="971550" y="1773238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990601" y="6629400"/>
            <a:ext cx="5165576" cy="18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altLang="de-DE" dirty="0"/>
              <a:t>Hochschule Mannheim University </a:t>
            </a:r>
            <a:r>
              <a:rPr lang="de-DE" altLang="de-DE" dirty="0" err="1"/>
              <a:t>of</a:t>
            </a:r>
            <a:r>
              <a:rPr lang="de-DE" altLang="de-DE" dirty="0"/>
              <a:t> Applied </a:t>
            </a:r>
            <a:r>
              <a:rPr lang="de-DE" altLang="de-DE" dirty="0" err="1"/>
              <a:t>Sciences</a:t>
            </a:r>
            <a:endParaRPr lang="de-DE" altLang="de-DE" dirty="0"/>
          </a:p>
        </p:txBody>
      </p:sp>
      <p:sp>
        <p:nvSpPr>
          <p:cNvPr id="7205" name="Rectangle 37"/>
          <p:cNvSpPr>
            <a:spLocks noChangeArrowheads="1"/>
          </p:cNvSpPr>
          <p:nvPr/>
        </p:nvSpPr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pic>
        <p:nvPicPr>
          <p:cNvPr id="7227" name="Picture 59" descr="hm_W_011_1-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69875"/>
            <a:ext cx="1981200" cy="5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6588224" y="65500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7D12BB6-0ED4-46B6-AB23-7758AD07EFBF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</p:sldLayoutIdLst>
  <p:transition/>
  <p:hf hdr="0" dt="0"/>
  <p:txStyles>
    <p:title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82563" indent="-180975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2pPr>
      <a:lvl3pPr marL="366713" indent="-182563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552450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4pPr>
      <a:lvl5pPr marL="7381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5pPr>
      <a:lvl6pPr marL="11953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6pPr>
      <a:lvl7pPr marL="16525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7pPr>
      <a:lvl8pPr marL="21097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8pPr>
      <a:lvl9pPr marL="25669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971550" y="1773238"/>
            <a:ext cx="7704138" cy="792162"/>
          </a:xfrm>
        </p:spPr>
        <p:txBody>
          <a:bodyPr/>
          <a:lstStyle/>
          <a:p>
            <a:r>
              <a:rPr lang="de-DE" altLang="de-DE" dirty="0" err="1"/>
              <a:t>Tik</a:t>
            </a:r>
            <a:r>
              <a:rPr lang="de-DE" altLang="de-DE" dirty="0"/>
              <a:t>-</a:t>
            </a:r>
            <a:r>
              <a:rPr lang="de-DE" altLang="de-DE" dirty="0" err="1"/>
              <a:t>Tak</a:t>
            </a:r>
            <a:r>
              <a:rPr lang="de-DE" altLang="de-DE" dirty="0"/>
              <a:t>-Toe Roboter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2565400"/>
            <a:ext cx="7704138" cy="2159744"/>
          </a:xfrm>
        </p:spPr>
        <p:txBody>
          <a:bodyPr/>
          <a:lstStyle/>
          <a:p>
            <a:r>
              <a:rPr lang="de-DE" altLang="de-DE" dirty="0"/>
              <a:t>Autonome mobile Roboter</a:t>
            </a:r>
          </a:p>
          <a:p>
            <a:r>
              <a:rPr lang="de-DE" altLang="de-DE" dirty="0"/>
              <a:t>Jörg Vierling</a:t>
            </a:r>
          </a:p>
          <a:p>
            <a:r>
              <a:rPr lang="de-DE" altLang="de-DE" dirty="0"/>
              <a:t>Niklas Büchner</a:t>
            </a:r>
          </a:p>
          <a:p>
            <a:r>
              <a:rPr lang="de-DE" altLang="de-DE" dirty="0"/>
              <a:t>Jannis Büchner</a:t>
            </a:r>
          </a:p>
          <a:p>
            <a:r>
              <a:rPr lang="de-DE" altLang="de-DE" dirty="0"/>
              <a:t>Mannheim, 21.07.2023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gray">
          <a:xfrm>
            <a:off x="971550" y="1412875"/>
            <a:ext cx="77152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de-DE" altLang="de-DE" sz="2200" dirty="0">
                <a:solidFill>
                  <a:srgbClr val="A1D0E5"/>
                </a:solidFill>
                <a:ea typeface="ＭＳ Ｐゴシック" pitchFamily="28" charset="-128"/>
              </a:rPr>
              <a:t>Fakultät für Informatik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B1EF67-84BB-75CC-1208-71938B444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53" y="1052736"/>
            <a:ext cx="4356347" cy="333610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F631A-B597-E5F7-B465-946E702B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Mechanik: x-Achse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AD857-510C-2F78-DA12-54A63A33DB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03630-576F-CCAA-0880-4952C573F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1C4F18-E706-397B-36B1-DE2B11A4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01" y="2204864"/>
            <a:ext cx="5622067" cy="42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847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5E95DE-1D05-77A5-5CA6-96C82E944D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402F9F-DCE2-A86D-5A77-874A98D80F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85100C-D052-6101-A62E-C91356D08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3" b="12659"/>
          <a:stretch/>
        </p:blipFill>
        <p:spPr>
          <a:xfrm>
            <a:off x="5170724" y="2528043"/>
            <a:ext cx="3721756" cy="2893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872FB9-5904-78A6-FF73-56CF9CD78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9" t="6765" r="8309" b="24059"/>
          <a:stretch/>
        </p:blipFill>
        <p:spPr>
          <a:xfrm>
            <a:off x="251520" y="2523241"/>
            <a:ext cx="4649590" cy="289307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E59C8F3D-3833-F93D-185A-48C5B4FE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Mechanik: y-Achse</a:t>
            </a:r>
          </a:p>
        </p:txBody>
      </p:sp>
    </p:spTree>
    <p:extLst>
      <p:ext uri="{BB962C8B-B14F-4D97-AF65-F5344CB8AC3E}">
        <p14:creationId xmlns:p14="http://schemas.microsoft.com/office/powerpoint/2010/main" val="17627387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3E4C68-E071-832B-B08B-10FDBF72B8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8B6B96-55D7-6AD9-D2B9-4E1ED0385D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03EE9B-CD85-321C-B3DA-9E3CC8C4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" y="1916832"/>
            <a:ext cx="3569047" cy="44779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3D8475-2397-B908-30A3-D9016B75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16307" y="2476581"/>
            <a:ext cx="4477987" cy="33584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4B5A9B6-BED4-CD54-67B9-74CB35EB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Mechanik: </a:t>
            </a:r>
            <a:r>
              <a:rPr lang="de-DE" dirty="0" err="1"/>
              <a:t>z</a:t>
            </a:r>
            <a:r>
              <a:rPr lang="de-DE" dirty="0"/>
              <a:t>-Achse</a:t>
            </a:r>
          </a:p>
        </p:txBody>
      </p:sp>
    </p:spTree>
    <p:extLst>
      <p:ext uri="{BB962C8B-B14F-4D97-AF65-F5344CB8AC3E}">
        <p14:creationId xmlns:p14="http://schemas.microsoft.com/office/powerpoint/2010/main" val="366853004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7B97CE-65DF-213E-9B97-C23931E461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1CDC3B-41F9-53C1-1518-90E7A9737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E94DAD-1E14-9C42-B84E-03B581FA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88" y="1285927"/>
            <a:ext cx="3024336" cy="5113876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FDC91F68-19DC-CCD3-664D-C484A785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Elektrik: Schaltplan</a:t>
            </a:r>
          </a:p>
        </p:txBody>
      </p:sp>
    </p:spTree>
    <p:extLst>
      <p:ext uri="{BB962C8B-B14F-4D97-AF65-F5344CB8AC3E}">
        <p14:creationId xmlns:p14="http://schemas.microsoft.com/office/powerpoint/2010/main" val="4368549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1CB086-CC3C-86B2-3FBE-6BCE4C4892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7BBD2F-3DAC-2910-7175-521206CBB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AC595D0D-0E09-A566-D941-F16D5854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77655"/>
            <a:ext cx="5165576" cy="144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324798B-2F41-0EDC-552A-6C9545AF1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16" y="2724675"/>
            <a:ext cx="3950964" cy="265635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B657C785-A872-2FBC-3487-8FFF35AE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Elektrik: Driver</a:t>
            </a:r>
          </a:p>
        </p:txBody>
      </p:sp>
    </p:spTree>
    <p:extLst>
      <p:ext uri="{BB962C8B-B14F-4D97-AF65-F5344CB8AC3E}">
        <p14:creationId xmlns:p14="http://schemas.microsoft.com/office/powerpoint/2010/main" val="55418163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E92794-E71B-4D3C-49AD-35076E6640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B28574-9945-3E9F-DC19-9A13547CF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DC13C20-0DFB-FEB0-E7EA-9C400F2F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Softwaresteuerung</a:t>
            </a:r>
          </a:p>
        </p:txBody>
      </p:sp>
    </p:spTree>
    <p:extLst>
      <p:ext uri="{BB962C8B-B14F-4D97-AF65-F5344CB8AC3E}">
        <p14:creationId xmlns:p14="http://schemas.microsoft.com/office/powerpoint/2010/main" val="165203909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69E01D-92F0-DD46-2BA9-1C6409079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F1D321-7CCA-1E05-5267-F201829C0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6242E8C-EA2F-0A25-A15F-750A7E989AC5}"/>
              </a:ext>
            </a:extLst>
          </p:cNvPr>
          <p:cNvSpPr txBox="1">
            <a:spLocks/>
          </p:cNvSpPr>
          <p:nvPr/>
        </p:nvSpPr>
        <p:spPr bwMode="gray">
          <a:xfrm>
            <a:off x="990601" y="1276724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/>
              <a:t>Ende</a:t>
            </a:r>
          </a:p>
        </p:txBody>
      </p:sp>
    </p:spTree>
    <p:extLst>
      <p:ext uri="{BB962C8B-B14F-4D97-AF65-F5344CB8AC3E}">
        <p14:creationId xmlns:p14="http://schemas.microsoft.com/office/powerpoint/2010/main" val="16286963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HSMA_021_WIN_081216">
  <a:themeElements>
    <a:clrScheme name="Standarddesign 1">
      <a:dk1>
        <a:srgbClr val="000000"/>
      </a:dk1>
      <a:lt1>
        <a:srgbClr val="FFFFFF"/>
      </a:lt1>
      <a:dk2>
        <a:srgbClr val="0F3277"/>
      </a:dk2>
      <a:lt2>
        <a:srgbClr val="143255"/>
      </a:lt2>
      <a:accent1>
        <a:srgbClr val="4876A8"/>
      </a:accent1>
      <a:accent2>
        <a:srgbClr val="32578A"/>
      </a:accent2>
      <a:accent3>
        <a:srgbClr val="FFFFFF"/>
      </a:accent3>
      <a:accent4>
        <a:srgbClr val="000000"/>
      </a:accent4>
      <a:accent5>
        <a:srgbClr val="B1BDD1"/>
      </a:accent5>
      <a:accent6>
        <a:srgbClr val="2C4E7D"/>
      </a:accent6>
      <a:hlink>
        <a:srgbClr val="649FCA"/>
      </a:hlink>
      <a:folHlink>
        <a:srgbClr val="C6E5EC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F3277"/>
        </a:dk2>
        <a:lt2>
          <a:srgbClr val="143255"/>
        </a:lt2>
        <a:accent1>
          <a:srgbClr val="4876A8"/>
        </a:accent1>
        <a:accent2>
          <a:srgbClr val="32578A"/>
        </a:accent2>
        <a:accent3>
          <a:srgbClr val="FFFFFF"/>
        </a:accent3>
        <a:accent4>
          <a:srgbClr val="000000"/>
        </a:accent4>
        <a:accent5>
          <a:srgbClr val="B1BDD1"/>
        </a:accent5>
        <a:accent6>
          <a:srgbClr val="2C4E7D"/>
        </a:accent6>
        <a:hlink>
          <a:srgbClr val="649FCA"/>
        </a:hlink>
        <a:folHlink>
          <a:srgbClr val="C6E5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HSMA_021_WIN_081216</Template>
  <TotalTime>0</TotalTime>
  <Words>84</Words>
  <Application>Microsoft Macintosh PowerPoint</Application>
  <PresentationFormat>Bildschirmpräsentation (4:3)</PresentationFormat>
  <Paragraphs>29</Paragraphs>
  <Slides>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0" baseType="lpstr">
      <vt:lpstr>Arial</vt:lpstr>
      <vt:lpstr>HSMA_021_WIN_081216</vt:lpstr>
      <vt:lpstr>Tik-Tak-Toe Roboter</vt:lpstr>
      <vt:lpstr>Mechanik: x-Achse</vt:lpstr>
      <vt:lpstr>Mechanik: y-Achse</vt:lpstr>
      <vt:lpstr>Mechanik: z-Achse</vt:lpstr>
      <vt:lpstr>Elektrik: Schaltplan</vt:lpstr>
      <vt:lpstr>Elektrik: Driver</vt:lpstr>
      <vt:lpstr>Softwaresteuerung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Frank-Thomas Nürnberg</dc:creator>
  <dc:description>Präsentation mit Beispielfolien - Version Windows;_x000d_
Präsentationsvorlage für Beamer/Screen;_x000d_
Version 2.1; 2008-12-16;</dc:description>
  <cp:lastModifiedBy>Jannis Büchner</cp:lastModifiedBy>
  <cp:revision>16</cp:revision>
  <cp:lastPrinted>2001-08-01T07:58:04Z</cp:lastPrinted>
  <dcterms:created xsi:type="dcterms:W3CDTF">2013-12-03T19:59:32Z</dcterms:created>
  <dcterms:modified xsi:type="dcterms:W3CDTF">2023-07-21T10:21:37Z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office implementation</vt:lpwstr>
  </property>
  <property fmtid="{D5CDD505-2E9C-101B-9397-08002B2CF9AE}" pid="3" name="Erstellt am">
    <vt:lpwstr>01-09-2005</vt:lpwstr>
  </property>
  <property fmtid="{D5CDD505-2E9C-101B-9397-08002B2CF9AE}" pid="4" name="Bearbeiter">
    <vt:lpwstr>gadamovich</vt:lpwstr>
  </property>
  <property fmtid="{D5CDD505-2E9C-101B-9397-08002B2CF9AE}" pid="5" name="Version">
    <vt:lpwstr>2.1</vt:lpwstr>
  </property>
  <property fmtid="{D5CDD505-2E9C-101B-9397-08002B2CF9AE}" pid="6" name="Version vom">
    <vt:lpwstr>16-12-2008</vt:lpwstr>
  </property>
</Properties>
</file>